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7" r:id="rId3"/>
    <p:sldId id="263" r:id="rId4"/>
    <p:sldId id="256" r:id="rId5"/>
    <p:sldId id="257" r:id="rId6"/>
    <p:sldId id="258" r:id="rId7"/>
    <p:sldId id="259" r:id="rId8"/>
    <p:sldId id="264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>
        <p:scale>
          <a:sx n="75" d="100"/>
          <a:sy n="75" d="100"/>
        </p:scale>
        <p:origin x="906" y="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2.PN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image" Target="../media/image5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3" y="4719992"/>
            <a:ext cx="4296375" cy="2333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82842" y="1708484"/>
            <a:ext cx="8626642" cy="2137815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Мы родом из 1943 года: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МЗИК-</a:t>
            </a:r>
            <a:r>
              <a:rPr lang="ru-RU" b="1" dirty="0" err="1">
                <a:solidFill>
                  <a:srgbClr val="FFFF00"/>
                </a:solidFill>
              </a:rPr>
              <a:t>ИжСХИ</a:t>
            </a:r>
            <a:r>
              <a:rPr lang="ru-RU" b="1" dirty="0">
                <a:solidFill>
                  <a:srgbClr val="FFFF00"/>
                </a:solidFill>
              </a:rPr>
              <a:t>-</a:t>
            </a:r>
            <a:r>
              <a:rPr lang="ru-RU" b="1" dirty="0" err="1">
                <a:solidFill>
                  <a:srgbClr val="FFFF00"/>
                </a:solidFill>
              </a:rPr>
              <a:t>ИжГСХА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Военные песни-Эх- дороги -минус--kissvk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743" y="4201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9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776857" cy="219891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Спасибо за внимание! Приглашаем на выставку в экспозиционно-выставочный зал Ижевской Государственной Сельскохозяйственной Академии(ул.Студенческая,11).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Специалист выставочного зала, доцент, </a:t>
            </a:r>
            <a:r>
              <a:rPr lang="ru-RU" sz="2800" dirty="0" err="1">
                <a:solidFill>
                  <a:schemeClr val="tx1"/>
                </a:solidFill>
              </a:rPr>
              <a:t>к.и.н</a:t>
            </a:r>
            <a:r>
              <a:rPr lang="ru-RU" sz="2800" dirty="0">
                <a:solidFill>
                  <a:schemeClr val="tx1"/>
                </a:solidFill>
              </a:rPr>
              <a:t>. Смирнова Людмила Владимировна (т.89508192460).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3897"/>
            <a:ext cx="12192000" cy="4564103"/>
          </a:xfrm>
        </p:spPr>
      </p:pic>
    </p:spTree>
    <p:extLst>
      <p:ext uri="{BB962C8B-B14F-4D97-AF65-F5344CB8AC3E}">
        <p14:creationId xmlns:p14="http://schemas.microsoft.com/office/powerpoint/2010/main" val="189960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39771" y="5616550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У истоков создания института стоял сам С.М. Будённый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63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4421"/>
            <a:ext cx="4339771" cy="23575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0" y="-1"/>
            <a:ext cx="543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В посёлке Голицыно и селе Успенском 12 мая 1943 года был восстановлен Московский Зоотехнический Институт Коневодства</a:t>
            </a:r>
          </a:p>
        </p:txBody>
      </p:sp>
    </p:spTree>
    <p:extLst>
      <p:ext uri="{BB962C8B-B14F-4D97-AF65-F5344CB8AC3E}">
        <p14:creationId xmlns:p14="http://schemas.microsoft.com/office/powerpoint/2010/main" val="236264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285" y="5453743"/>
            <a:ext cx="2885558" cy="1567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314" y="6237514"/>
            <a:ext cx="10221688" cy="63137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Преподаватели </a:t>
            </a:r>
            <a:r>
              <a:rPr lang="ru-RU" sz="2400" dirty="0" err="1">
                <a:solidFill>
                  <a:srgbClr val="C00000"/>
                </a:solidFill>
              </a:rPr>
              <a:t>ИжГСХА</a:t>
            </a:r>
            <a:r>
              <a:rPr lang="ru-RU" sz="2400" dirty="0">
                <a:solidFill>
                  <a:srgbClr val="C00000"/>
                </a:solidFill>
              </a:rPr>
              <a:t> – люди, прошедшие огненные дороги войны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27" y="0"/>
            <a:ext cx="1026954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40" y="-9160"/>
            <a:ext cx="1047106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41" y="-25183"/>
            <a:ext cx="1074992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44" y="-9791"/>
            <a:ext cx="105912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1" y="-10833"/>
            <a:ext cx="1095690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24" y="-28569"/>
            <a:ext cx="1088034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55" y="-21797"/>
            <a:ext cx="1079277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64" y="-10447"/>
            <a:ext cx="1025149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51" y="-11875"/>
            <a:ext cx="10580708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82" y="-11293"/>
            <a:ext cx="10667642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563" y="-22839"/>
            <a:ext cx="9983165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88" y="-4645"/>
            <a:ext cx="11037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89" y="-11679"/>
            <a:ext cx="10614226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59" y="-9160"/>
            <a:ext cx="10207918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28" y="-43518"/>
            <a:ext cx="10963889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35" y="26998"/>
            <a:ext cx="10281430" cy="685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09" y="6672"/>
            <a:ext cx="10424160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91" y="26998"/>
            <a:ext cx="1067544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30" y="10500"/>
            <a:ext cx="10643419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1" y="29082"/>
            <a:ext cx="11008107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47" y="24200"/>
            <a:ext cx="10870284" cy="6858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13" y="31027"/>
            <a:ext cx="10290220" cy="6858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79" y="-3200"/>
            <a:ext cx="10861857" cy="6858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89" y="37560"/>
            <a:ext cx="1072886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98" y="-4300"/>
            <a:ext cx="10520733" cy="6858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29" y="53261"/>
            <a:ext cx="10669843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40" y="10544"/>
            <a:ext cx="10768129" cy="6858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616" y="-43518"/>
            <a:ext cx="12318999" cy="80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7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142" y="3186941"/>
            <a:ext cx="9993085" cy="1764834"/>
          </a:xfrm>
        </p:spPr>
        <p:txBody>
          <a:bodyPr/>
          <a:lstStyle/>
          <a:p>
            <a:pPr algn="ctr"/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617"/>
            <a:ext cx="12192000" cy="6042305"/>
          </a:xfrm>
          <a:prstGeom prst="roundRect">
            <a:avLst>
              <a:gd name="adj" fmla="val 16667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81" y="0"/>
            <a:ext cx="5559038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510" y="-266374"/>
            <a:ext cx="12345020" cy="797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819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1" y="631372"/>
            <a:ext cx="5007429" cy="1687285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532"/>
            <a:ext cx="12192000" cy="5964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5224"/>
            <a:ext cx="12192000" cy="851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258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172"/>
            <a:ext cx="12192000" cy="639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1511"/>
            <a:ext cx="12192000" cy="813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27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1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057" y="6215741"/>
            <a:ext cx="11430004" cy="93617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Студенты, как и преподаватели, так же прошли по дороге войны!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15" y="0"/>
            <a:ext cx="5802086" cy="43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12972" y="0"/>
            <a:ext cx="6596743" cy="3690257"/>
          </a:xfrm>
        </p:spPr>
        <p:txBody>
          <a:bodyPr anchor="ctr"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Московский Зоотехнический Институт Коневодства в 1954 году из Москвы был переведён вместе с преподавателями в Ижевск (ул.Кирова,16) и стал называться Ижевский Сельскохозяйственный Институт.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569584"/>
            <a:ext cx="1219199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130628"/>
            <a:ext cx="9826171" cy="5718629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Случай из фронтовой жизни А.М.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Сенилова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В конце войны, на территории Германии в честь долгожданной победы, командование части, где служил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Сенилов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решило подарить полководцу К.К. Рокоссовскому его портрет. А.М.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Сенилов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выполнил «боевую» задачу, писал портрет с «натуры».</a:t>
            </a:r>
            <a:b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Картины А.М.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Сенилова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выставлены в экспозиционно-выставочном зале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ИжГСХА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76489"/>
            <a:ext cx="3947958" cy="2144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63" y="0"/>
            <a:ext cx="10823931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51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0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520</TotalTime>
  <Words>199</Words>
  <Application>Microsoft Office PowerPoint</Application>
  <PresentationFormat>Широкоэкранный</PresentationFormat>
  <Paragraphs>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Грань</vt:lpstr>
      <vt:lpstr>Мы родом из 1943 года: МЗИК-ИжСХИ-ИжГСХА</vt:lpstr>
      <vt:lpstr>У истоков создания института стоял сам С.М. Будённый</vt:lpstr>
      <vt:lpstr>Преподаватели ИжГСХА – люди, прошедшие огненные дороги войны</vt:lpstr>
      <vt:lpstr> </vt:lpstr>
      <vt:lpstr>Презентация PowerPoint</vt:lpstr>
      <vt:lpstr>Презентация PowerPoint</vt:lpstr>
      <vt:lpstr>Студенты, как и преподаватели, так же прошли по дороге войны!</vt:lpstr>
      <vt:lpstr>Московский Зоотехнический Институт Коневодства в 1954 году из Москвы был переведён вместе с преподавателями в Ижевск (ул.Кирова,16) и стал называться Ижевский Сельскохозяйственный Институт.</vt:lpstr>
      <vt:lpstr>Случай из фронтовой жизни А.М. Сенилова: В конце войны, на территории Германии в честь долгожданной победы, командование части, где служил Сенилов, решило подарить полководцу К.К. Рокоссовскому его портрет. А.М. Сенилов выполнил «боевую» задачу, писал портрет с «натуры». Картины А.М. Сенилова выставлены в экспозиционно-выставочном зале ИжГСХА</vt:lpstr>
      <vt:lpstr>Спасибо за внимание! Приглашаем на выставку в экспозиционно-выставочный зал Ижевской Государственной Сельскохозяйственной Академии(ул.Студенческая,11).  Специалист выставочного зала, доцент, к.и.н. Смирнова Людмила Владимировна (т.89508192460).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Исторический кружок «Предание старины далёкой»</dc:title>
  <dc:creator>USER</dc:creator>
  <cp:lastModifiedBy>elife</cp:lastModifiedBy>
  <cp:revision>43</cp:revision>
  <dcterms:created xsi:type="dcterms:W3CDTF">2016-04-22T17:59:38Z</dcterms:created>
  <dcterms:modified xsi:type="dcterms:W3CDTF">2020-04-24T08:28:18Z</dcterms:modified>
</cp:coreProperties>
</file>